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6"/>
  </p:notesMasterIdLst>
  <p:sldIdLst>
    <p:sldId id="256" r:id="rId5"/>
  </p:sldIdLst>
  <p:sldSz cx="12192000" cy="8229600"/>
  <p:notesSz cx="6794500" cy="99314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073D"/>
    <a:srgbClr val="4472C4"/>
    <a:srgbClr val="70A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9" d="100"/>
          <a:sy n="49" d="100"/>
        </p:scale>
        <p:origin x="13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nda Dodd" userId="5b8a79a5-d867-4d55-a2d0-21d23fd66258" providerId="ADAL" clId="{FD46A186-7153-4964-A255-092EF51AAD0B}"/>
    <pc:docChg chg="custSel modSld">
      <pc:chgData name="Amanda Dodd" userId="5b8a79a5-d867-4d55-a2d0-21d23fd66258" providerId="ADAL" clId="{FD46A186-7153-4964-A255-092EF51AAD0B}" dt="2026-03-10T11:48:26.868" v="42" actId="20577"/>
      <pc:docMkLst>
        <pc:docMk/>
      </pc:docMkLst>
      <pc:sldChg chg="modSp mod">
        <pc:chgData name="Amanda Dodd" userId="5b8a79a5-d867-4d55-a2d0-21d23fd66258" providerId="ADAL" clId="{FD46A186-7153-4964-A255-092EF51AAD0B}" dt="2026-03-10T11:48:26.868" v="42" actId="20577"/>
        <pc:sldMkLst>
          <pc:docMk/>
          <pc:sldMk cId="109857222" sldId="256"/>
        </pc:sldMkLst>
        <pc:graphicFrameChg chg="modGraphic">
          <ac:chgData name="Amanda Dodd" userId="5b8a79a5-d867-4d55-a2d0-21d23fd66258" providerId="ADAL" clId="{FD46A186-7153-4964-A255-092EF51AAD0B}" dt="2026-03-10T11:48:26.868" v="42" actId="20577"/>
          <ac:graphicFrameMkLst>
            <pc:docMk/>
            <pc:sldMk cId="109857222" sldId="256"/>
            <ac:graphicFrameMk id="4" creationId="{A07D6F51-C0E7-CD9F-D0C5-793751CBE16F}"/>
          </ac:graphicFrameMkLst>
        </pc:graphicFrameChg>
      </pc:sldChg>
    </pc:docChg>
  </pc:docChgLst>
  <pc:docChgLst>
    <pc:chgData name="Amanda Dodd" userId="S::a.dodd@purfordgreenschool.com::5b8a79a5-d867-4d55-a2d0-21d23fd66258" providerId="AD" clId="Web-{CD959443-6002-2D6E-57EB-7DE710134E1F}"/>
    <pc:docChg chg="modSld">
      <pc:chgData name="Amanda Dodd" userId="S::a.dodd@purfordgreenschool.com::5b8a79a5-d867-4d55-a2d0-21d23fd66258" providerId="AD" clId="Web-{CD959443-6002-2D6E-57EB-7DE710134E1F}" dt="2026-02-24T10:58:16.558" v="40"/>
      <pc:docMkLst>
        <pc:docMk/>
      </pc:docMkLst>
      <pc:sldChg chg="modSp">
        <pc:chgData name="Amanda Dodd" userId="S::a.dodd@purfordgreenschool.com::5b8a79a5-d867-4d55-a2d0-21d23fd66258" providerId="AD" clId="Web-{CD959443-6002-2D6E-57EB-7DE710134E1F}" dt="2026-02-24T10:58:16.558" v="40"/>
        <pc:sldMkLst>
          <pc:docMk/>
          <pc:sldMk cId="109857222" sldId="256"/>
        </pc:sldMkLst>
        <pc:graphicFrameChg chg="mod modGraphic">
          <ac:chgData name="Amanda Dodd" userId="S::a.dodd@purfordgreenschool.com::5b8a79a5-d867-4d55-a2d0-21d23fd66258" providerId="AD" clId="Web-{CD959443-6002-2D6E-57EB-7DE710134E1F}" dt="2026-02-24T10:58:16.558" v="40"/>
          <ac:graphicFrameMkLst>
            <pc:docMk/>
            <pc:sldMk cId="109857222" sldId="256"/>
            <ac:graphicFrameMk id="4" creationId="{A07D6F51-C0E7-CD9F-D0C5-793751CBE16F}"/>
          </ac:graphicFrameMkLst>
        </pc:graphicFrameChg>
      </pc:sldChg>
    </pc:docChg>
  </pc:docChgLst>
  <pc:docChgLst>
    <pc:chgData name="Amanda Dodd" userId="S::a.dodd@purfordgreenschool.com::5b8a79a5-d867-4d55-a2d0-21d23fd66258" providerId="AD" clId="Web-{3AFF240B-88CB-A650-6B3F-9DB462BE2436}"/>
    <pc:docChg chg="modSld">
      <pc:chgData name="Amanda Dodd" userId="S::a.dodd@purfordgreenschool.com::5b8a79a5-d867-4d55-a2d0-21d23fd66258" providerId="AD" clId="Web-{3AFF240B-88CB-A650-6B3F-9DB462BE2436}" dt="2026-02-24T10:48:52.122" v="33"/>
      <pc:docMkLst>
        <pc:docMk/>
      </pc:docMkLst>
      <pc:sldChg chg="modSp">
        <pc:chgData name="Amanda Dodd" userId="S::a.dodd@purfordgreenschool.com::5b8a79a5-d867-4d55-a2d0-21d23fd66258" providerId="AD" clId="Web-{3AFF240B-88CB-A650-6B3F-9DB462BE2436}" dt="2026-02-24T10:48:52.122" v="33"/>
        <pc:sldMkLst>
          <pc:docMk/>
          <pc:sldMk cId="109857222" sldId="256"/>
        </pc:sldMkLst>
        <pc:graphicFrameChg chg="mod modGraphic">
          <ac:chgData name="Amanda Dodd" userId="S::a.dodd@purfordgreenschool.com::5b8a79a5-d867-4d55-a2d0-21d23fd66258" providerId="AD" clId="Web-{3AFF240B-88CB-A650-6B3F-9DB462BE2436}" dt="2026-02-24T10:48:52.122" v="33"/>
          <ac:graphicFrameMkLst>
            <pc:docMk/>
            <pc:sldMk cId="109857222" sldId="256"/>
            <ac:graphicFrameMk id="4" creationId="{A07D6F51-C0E7-CD9F-D0C5-793751CBE16F}"/>
          </ac:graphicFrameMkLst>
        </pc:graphicFrameChg>
      </pc:sldChg>
    </pc:docChg>
  </pc:docChgLst>
  <pc:docChgLst>
    <pc:chgData name="Amanda Dodd" userId="S::a.dodd@purfordgreenschool.com::5b8a79a5-d867-4d55-a2d0-21d23fd66258" providerId="AD" clId="Web-{C1B1F24A-40E2-66B5-E46A-318411DA30AC}"/>
    <pc:docChg chg="modSld">
      <pc:chgData name="Amanda Dodd" userId="S::a.dodd@purfordgreenschool.com::5b8a79a5-d867-4d55-a2d0-21d23fd66258" providerId="AD" clId="Web-{C1B1F24A-40E2-66B5-E46A-318411DA30AC}" dt="2026-02-24T11:06:19.856" v="60"/>
      <pc:docMkLst>
        <pc:docMk/>
      </pc:docMkLst>
      <pc:sldChg chg="delSp modSp">
        <pc:chgData name="Amanda Dodd" userId="S::a.dodd@purfordgreenschool.com::5b8a79a5-d867-4d55-a2d0-21d23fd66258" providerId="AD" clId="Web-{C1B1F24A-40E2-66B5-E46A-318411DA30AC}" dt="2026-02-24T11:06:19.856" v="60"/>
        <pc:sldMkLst>
          <pc:docMk/>
          <pc:sldMk cId="109857222" sldId="256"/>
        </pc:sldMkLst>
        <pc:graphicFrameChg chg="mod modGraphic">
          <ac:chgData name="Amanda Dodd" userId="S::a.dodd@purfordgreenschool.com::5b8a79a5-d867-4d55-a2d0-21d23fd66258" providerId="AD" clId="Web-{C1B1F24A-40E2-66B5-E46A-318411DA30AC}" dt="2026-02-24T11:05:57.385" v="59"/>
          <ac:graphicFrameMkLst>
            <pc:docMk/>
            <pc:sldMk cId="109857222" sldId="256"/>
            <ac:graphicFrameMk id="4" creationId="{A07D6F51-C0E7-CD9F-D0C5-793751CBE16F}"/>
          </ac:graphicFrameMkLst>
        </pc:graphicFrameChg>
      </pc:sldChg>
    </pc:docChg>
  </pc:docChgLst>
  <pc:docChgLst>
    <pc:chgData name="Amanda Dodd" userId="S::a.dodd@purfordgreenschool.com::5b8a79a5-d867-4d55-a2d0-21d23fd66258" providerId="AD" clId="Web-{5FFC71D0-E480-E217-A2DB-6D9949CD63F4}"/>
    <pc:docChg chg="modSld">
      <pc:chgData name="Amanda Dodd" userId="S::a.dodd@purfordgreenschool.com::5b8a79a5-d867-4d55-a2d0-21d23fd66258" providerId="AD" clId="Web-{5FFC71D0-E480-E217-A2DB-6D9949CD63F4}" dt="2026-02-24T10:51:05.876" v="193"/>
      <pc:docMkLst>
        <pc:docMk/>
      </pc:docMkLst>
      <pc:sldChg chg="modSp">
        <pc:chgData name="Amanda Dodd" userId="S::a.dodd@purfordgreenschool.com::5b8a79a5-d867-4d55-a2d0-21d23fd66258" providerId="AD" clId="Web-{5FFC71D0-E480-E217-A2DB-6D9949CD63F4}" dt="2026-02-24T10:51:05.876" v="193"/>
        <pc:sldMkLst>
          <pc:docMk/>
          <pc:sldMk cId="109857222" sldId="256"/>
        </pc:sldMkLst>
        <pc:graphicFrameChg chg="mod modGraphic">
          <ac:chgData name="Amanda Dodd" userId="S::a.dodd@purfordgreenschool.com::5b8a79a5-d867-4d55-a2d0-21d23fd66258" providerId="AD" clId="Web-{5FFC71D0-E480-E217-A2DB-6D9949CD63F4}" dt="2026-02-24T10:51:05.876" v="193"/>
          <ac:graphicFrameMkLst>
            <pc:docMk/>
            <pc:sldMk cId="109857222" sldId="256"/>
            <ac:graphicFrameMk id="4" creationId="{A07D6F51-C0E7-CD9F-D0C5-793751CBE16F}"/>
          </ac:graphicFrameMkLst>
        </pc:graphicFrameChg>
      </pc:sldChg>
    </pc:docChg>
  </pc:docChgLst>
  <pc:docChgLst>
    <pc:chgData name="Amanda Dodd" userId="S::a.dodd@purfordgreenschool.com::5b8a79a5-d867-4d55-a2d0-21d23fd66258" providerId="AD" clId="Web-{EC52F616-820D-504C-30A5-1CBD3B00968A}"/>
    <pc:docChg chg="modSld">
      <pc:chgData name="Amanda Dodd" userId="S::a.dodd@purfordgreenschool.com::5b8a79a5-d867-4d55-a2d0-21d23fd66258" providerId="AD" clId="Web-{EC52F616-820D-504C-30A5-1CBD3B00968A}" dt="2026-02-24T10:55:43.688" v="23"/>
      <pc:docMkLst>
        <pc:docMk/>
      </pc:docMkLst>
      <pc:sldChg chg="addSp modSp">
        <pc:chgData name="Amanda Dodd" userId="S::a.dodd@purfordgreenschool.com::5b8a79a5-d867-4d55-a2d0-21d23fd66258" providerId="AD" clId="Web-{EC52F616-820D-504C-30A5-1CBD3B00968A}" dt="2026-02-24T10:55:43.688" v="23"/>
        <pc:sldMkLst>
          <pc:docMk/>
          <pc:sldMk cId="109857222" sldId="256"/>
        </pc:sldMkLst>
        <pc:graphicFrameChg chg="mod modGraphic">
          <ac:chgData name="Amanda Dodd" userId="S::a.dodd@purfordgreenschool.com::5b8a79a5-d867-4d55-a2d0-21d23fd66258" providerId="AD" clId="Web-{EC52F616-820D-504C-30A5-1CBD3B00968A}" dt="2026-02-24T10:54:50.025" v="22"/>
          <ac:graphicFrameMkLst>
            <pc:docMk/>
            <pc:sldMk cId="109857222" sldId="256"/>
            <ac:graphicFrameMk id="4" creationId="{A07D6F51-C0E7-CD9F-D0C5-793751CBE16F}"/>
          </ac:graphicFrameMkLst>
        </pc:graphicFrameChg>
      </pc:sldChg>
    </pc:docChg>
  </pc:docChgLst>
  <pc:docChgLst>
    <pc:chgData name="Amanda Dodd" userId="S::a.dodd@purfordgreenschool.com::5b8a79a5-d867-4d55-a2d0-21d23fd66258" providerId="AD" clId="Web-{EC2F60A6-D9AE-DB25-D19A-F0BCAD566D3A}"/>
    <pc:docChg chg="modSld">
      <pc:chgData name="Amanda Dodd" userId="S::a.dodd@purfordgreenschool.com::5b8a79a5-d867-4d55-a2d0-21d23fd66258" providerId="AD" clId="Web-{EC2F60A6-D9AE-DB25-D19A-F0BCAD566D3A}" dt="2026-02-24T10:56:33.422" v="11"/>
      <pc:docMkLst>
        <pc:docMk/>
      </pc:docMkLst>
      <pc:sldChg chg="delSp modSp">
        <pc:chgData name="Amanda Dodd" userId="S::a.dodd@purfordgreenschool.com::5b8a79a5-d867-4d55-a2d0-21d23fd66258" providerId="AD" clId="Web-{EC2F60A6-D9AE-DB25-D19A-F0BCAD566D3A}" dt="2026-02-24T10:56:33.422" v="11"/>
        <pc:sldMkLst>
          <pc:docMk/>
          <pc:sldMk cId="109857222" sldId="256"/>
        </pc:sldMkLst>
        <pc:graphicFrameChg chg="mod modGraphic">
          <ac:chgData name="Amanda Dodd" userId="S::a.dodd@purfordgreenschool.com::5b8a79a5-d867-4d55-a2d0-21d23fd66258" providerId="AD" clId="Web-{EC2F60A6-D9AE-DB25-D19A-F0BCAD566D3A}" dt="2026-02-24T10:56:33.422" v="11"/>
          <ac:graphicFrameMkLst>
            <pc:docMk/>
            <pc:sldMk cId="109857222" sldId="256"/>
            <ac:graphicFrameMk id="4" creationId="{A07D6F51-C0E7-CD9F-D0C5-793751CBE16F}"/>
          </ac:graphicFrameMkLst>
        </pc:graphicFrameChg>
      </pc:sldChg>
    </pc:docChg>
  </pc:docChgLst>
  <pc:docChgLst>
    <pc:chgData name="Amanda Dodd" userId="S::a.dodd@purfordgreenschool.com::5b8a79a5-d867-4d55-a2d0-21d23fd66258" providerId="AD" clId="Web-{218D33DD-76CE-A28F-091D-7374AC8B7415}"/>
    <pc:docChg chg="modSld">
      <pc:chgData name="Amanda Dodd" userId="S::a.dodd@purfordgreenschool.com::5b8a79a5-d867-4d55-a2d0-21d23fd66258" providerId="AD" clId="Web-{218D33DD-76CE-A28F-091D-7374AC8B7415}" dt="2026-02-24T11:02:00.867" v="3"/>
      <pc:docMkLst>
        <pc:docMk/>
      </pc:docMkLst>
      <pc:sldChg chg="modSp">
        <pc:chgData name="Amanda Dodd" userId="S::a.dodd@purfordgreenschool.com::5b8a79a5-d867-4d55-a2d0-21d23fd66258" providerId="AD" clId="Web-{218D33DD-76CE-A28F-091D-7374AC8B7415}" dt="2026-02-24T11:02:00.867" v="3"/>
        <pc:sldMkLst>
          <pc:docMk/>
          <pc:sldMk cId="109857222" sldId="256"/>
        </pc:sldMkLst>
        <pc:graphicFrameChg chg="modGraphic">
          <ac:chgData name="Amanda Dodd" userId="S::a.dodd@purfordgreenschool.com::5b8a79a5-d867-4d55-a2d0-21d23fd66258" providerId="AD" clId="Web-{218D33DD-76CE-A28F-091D-7374AC8B7415}" dt="2026-02-24T11:02:00.867" v="3"/>
          <ac:graphicFrameMkLst>
            <pc:docMk/>
            <pc:sldMk cId="109857222" sldId="256"/>
            <ac:graphicFrameMk id="4" creationId="{A07D6F51-C0E7-CD9F-D0C5-793751CBE16F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100" y="0"/>
            <a:ext cx="294481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D7D59-8BC8-44B8-83E0-E12EC374EF63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963"/>
            <a:ext cx="5435600" cy="39100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2925"/>
            <a:ext cx="294481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100" y="9432925"/>
            <a:ext cx="294481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351478-F3AE-4ADE-A606-2C982918F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811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1241425"/>
            <a:ext cx="4965700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51478-F3AE-4ADE-A606-2C982918F61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533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46836"/>
            <a:ext cx="10363200" cy="2865120"/>
          </a:xfrm>
        </p:spPr>
        <p:txBody>
          <a:bodyPr anchor="b"/>
          <a:lstStyle>
            <a:lvl1pPr algn="ctr">
              <a:defRPr sz="8889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322446"/>
            <a:ext cx="9144000" cy="1986914"/>
          </a:xfrm>
        </p:spPr>
        <p:txBody>
          <a:bodyPr/>
          <a:lstStyle>
            <a:lvl1pPr marL="0" indent="0" algn="ctr">
              <a:buNone/>
              <a:defRPr sz="3556"/>
            </a:lvl1pPr>
            <a:lvl2pPr marL="677342" indent="0" algn="ctr">
              <a:buNone/>
              <a:defRPr sz="2963"/>
            </a:lvl2pPr>
            <a:lvl3pPr marL="1354684" indent="0" algn="ctr">
              <a:buNone/>
              <a:defRPr sz="2667"/>
            </a:lvl3pPr>
            <a:lvl4pPr marL="2032025" indent="0" algn="ctr">
              <a:buNone/>
              <a:defRPr sz="2370"/>
            </a:lvl4pPr>
            <a:lvl5pPr marL="2709367" indent="0" algn="ctr">
              <a:buNone/>
              <a:defRPr sz="2370"/>
            </a:lvl5pPr>
            <a:lvl6pPr marL="3386709" indent="0" algn="ctr">
              <a:buNone/>
              <a:defRPr sz="2370"/>
            </a:lvl6pPr>
            <a:lvl7pPr marL="4064051" indent="0" algn="ctr">
              <a:buNone/>
              <a:defRPr sz="2370"/>
            </a:lvl7pPr>
            <a:lvl8pPr marL="4741393" indent="0" algn="ctr">
              <a:buNone/>
              <a:defRPr sz="2370"/>
            </a:lvl8pPr>
            <a:lvl9pPr marL="5418734" indent="0" algn="ctr">
              <a:buNone/>
              <a:defRPr sz="237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444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694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2051688"/>
            <a:ext cx="10515600" cy="3423284"/>
          </a:xfrm>
        </p:spPr>
        <p:txBody>
          <a:bodyPr anchor="b"/>
          <a:lstStyle>
            <a:lvl1pPr>
              <a:defRPr sz="8889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5507358"/>
            <a:ext cx="10515600" cy="1800224"/>
          </a:xfrm>
        </p:spPr>
        <p:txBody>
          <a:bodyPr/>
          <a:lstStyle>
            <a:lvl1pPr marL="0" indent="0">
              <a:buNone/>
              <a:defRPr sz="3556">
                <a:solidFill>
                  <a:schemeClr val="tx1"/>
                </a:solidFill>
              </a:defRPr>
            </a:lvl1pPr>
            <a:lvl2pPr marL="677342" indent="0">
              <a:buNone/>
              <a:defRPr sz="2963">
                <a:solidFill>
                  <a:schemeClr val="tx1">
                    <a:tint val="75000"/>
                  </a:schemeClr>
                </a:solidFill>
              </a:defRPr>
            </a:lvl2pPr>
            <a:lvl3pPr marL="1354684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3pPr>
            <a:lvl4pPr marL="2032025" indent="0">
              <a:buNone/>
              <a:defRPr sz="2370">
                <a:solidFill>
                  <a:schemeClr val="tx1">
                    <a:tint val="75000"/>
                  </a:schemeClr>
                </a:solidFill>
              </a:defRPr>
            </a:lvl4pPr>
            <a:lvl5pPr marL="2709367" indent="0">
              <a:buNone/>
              <a:defRPr sz="2370">
                <a:solidFill>
                  <a:schemeClr val="tx1">
                    <a:tint val="75000"/>
                  </a:schemeClr>
                </a:solidFill>
              </a:defRPr>
            </a:lvl5pPr>
            <a:lvl6pPr marL="3386709" indent="0">
              <a:buNone/>
              <a:defRPr sz="2370">
                <a:solidFill>
                  <a:schemeClr val="tx1">
                    <a:tint val="75000"/>
                  </a:schemeClr>
                </a:solidFill>
              </a:defRPr>
            </a:lvl6pPr>
            <a:lvl7pPr marL="4064051" indent="0">
              <a:buNone/>
              <a:defRPr sz="2370">
                <a:solidFill>
                  <a:schemeClr val="tx1">
                    <a:tint val="75000"/>
                  </a:schemeClr>
                </a:solidFill>
              </a:defRPr>
            </a:lvl7pPr>
            <a:lvl8pPr marL="4741393" indent="0">
              <a:buNone/>
              <a:defRPr sz="2370">
                <a:solidFill>
                  <a:schemeClr val="tx1">
                    <a:tint val="75000"/>
                  </a:schemeClr>
                </a:solidFill>
              </a:defRPr>
            </a:lvl8pPr>
            <a:lvl9pPr marL="5418734" indent="0">
              <a:buNone/>
              <a:defRPr sz="23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41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190750"/>
            <a:ext cx="518160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0750"/>
            <a:ext cx="518160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631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8152"/>
            <a:ext cx="10515600" cy="159067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2017396"/>
            <a:ext cx="5157787" cy="988694"/>
          </a:xfrm>
        </p:spPr>
        <p:txBody>
          <a:bodyPr anchor="b"/>
          <a:lstStyle>
            <a:lvl1pPr marL="0" indent="0">
              <a:buNone/>
              <a:defRPr sz="3556" b="1"/>
            </a:lvl1pPr>
            <a:lvl2pPr marL="677342" indent="0">
              <a:buNone/>
              <a:defRPr sz="2963" b="1"/>
            </a:lvl2pPr>
            <a:lvl3pPr marL="1354684" indent="0">
              <a:buNone/>
              <a:defRPr sz="2667" b="1"/>
            </a:lvl3pPr>
            <a:lvl4pPr marL="2032025" indent="0">
              <a:buNone/>
              <a:defRPr sz="2370" b="1"/>
            </a:lvl4pPr>
            <a:lvl5pPr marL="2709367" indent="0">
              <a:buNone/>
              <a:defRPr sz="2370" b="1"/>
            </a:lvl5pPr>
            <a:lvl6pPr marL="3386709" indent="0">
              <a:buNone/>
              <a:defRPr sz="2370" b="1"/>
            </a:lvl6pPr>
            <a:lvl7pPr marL="4064051" indent="0">
              <a:buNone/>
              <a:defRPr sz="2370" b="1"/>
            </a:lvl7pPr>
            <a:lvl8pPr marL="4741393" indent="0">
              <a:buNone/>
              <a:defRPr sz="2370" b="1"/>
            </a:lvl8pPr>
            <a:lvl9pPr marL="5418734" indent="0">
              <a:buNone/>
              <a:defRPr sz="237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3006090"/>
            <a:ext cx="5157787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2017396"/>
            <a:ext cx="5183188" cy="988694"/>
          </a:xfrm>
        </p:spPr>
        <p:txBody>
          <a:bodyPr anchor="b"/>
          <a:lstStyle>
            <a:lvl1pPr marL="0" indent="0">
              <a:buNone/>
              <a:defRPr sz="3556" b="1"/>
            </a:lvl1pPr>
            <a:lvl2pPr marL="677342" indent="0">
              <a:buNone/>
              <a:defRPr sz="2963" b="1"/>
            </a:lvl2pPr>
            <a:lvl3pPr marL="1354684" indent="0">
              <a:buNone/>
              <a:defRPr sz="2667" b="1"/>
            </a:lvl3pPr>
            <a:lvl4pPr marL="2032025" indent="0">
              <a:buNone/>
              <a:defRPr sz="2370" b="1"/>
            </a:lvl4pPr>
            <a:lvl5pPr marL="2709367" indent="0">
              <a:buNone/>
              <a:defRPr sz="2370" b="1"/>
            </a:lvl5pPr>
            <a:lvl6pPr marL="3386709" indent="0">
              <a:buNone/>
              <a:defRPr sz="2370" b="1"/>
            </a:lvl6pPr>
            <a:lvl7pPr marL="4064051" indent="0">
              <a:buNone/>
              <a:defRPr sz="2370" b="1"/>
            </a:lvl7pPr>
            <a:lvl8pPr marL="4741393" indent="0">
              <a:buNone/>
              <a:defRPr sz="2370" b="1"/>
            </a:lvl8pPr>
            <a:lvl9pPr marL="5418734" indent="0">
              <a:buNone/>
              <a:defRPr sz="237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3006090"/>
            <a:ext cx="5183188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85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396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699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548640"/>
            <a:ext cx="3932237" cy="1920240"/>
          </a:xfrm>
        </p:spPr>
        <p:txBody>
          <a:bodyPr anchor="b"/>
          <a:lstStyle>
            <a:lvl1pPr>
              <a:defRPr sz="474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184912"/>
            <a:ext cx="6172200" cy="5848350"/>
          </a:xfrm>
        </p:spPr>
        <p:txBody>
          <a:bodyPr/>
          <a:lstStyle>
            <a:lvl1pPr>
              <a:defRPr sz="4741"/>
            </a:lvl1pPr>
            <a:lvl2pPr>
              <a:defRPr sz="4148"/>
            </a:lvl2pPr>
            <a:lvl3pPr>
              <a:defRPr sz="3556"/>
            </a:lvl3pPr>
            <a:lvl4pPr>
              <a:defRPr sz="2963"/>
            </a:lvl4pPr>
            <a:lvl5pPr>
              <a:defRPr sz="2963"/>
            </a:lvl5pPr>
            <a:lvl6pPr>
              <a:defRPr sz="2963"/>
            </a:lvl6pPr>
            <a:lvl7pPr>
              <a:defRPr sz="2963"/>
            </a:lvl7pPr>
            <a:lvl8pPr>
              <a:defRPr sz="2963"/>
            </a:lvl8pPr>
            <a:lvl9pPr>
              <a:defRPr sz="296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468880"/>
            <a:ext cx="3932237" cy="4573906"/>
          </a:xfrm>
        </p:spPr>
        <p:txBody>
          <a:bodyPr/>
          <a:lstStyle>
            <a:lvl1pPr marL="0" indent="0">
              <a:buNone/>
              <a:defRPr sz="2370"/>
            </a:lvl1pPr>
            <a:lvl2pPr marL="677342" indent="0">
              <a:buNone/>
              <a:defRPr sz="2074"/>
            </a:lvl2pPr>
            <a:lvl3pPr marL="1354684" indent="0">
              <a:buNone/>
              <a:defRPr sz="1778"/>
            </a:lvl3pPr>
            <a:lvl4pPr marL="2032025" indent="0">
              <a:buNone/>
              <a:defRPr sz="1482"/>
            </a:lvl4pPr>
            <a:lvl5pPr marL="2709367" indent="0">
              <a:buNone/>
              <a:defRPr sz="1482"/>
            </a:lvl5pPr>
            <a:lvl6pPr marL="3386709" indent="0">
              <a:buNone/>
              <a:defRPr sz="1482"/>
            </a:lvl6pPr>
            <a:lvl7pPr marL="4064051" indent="0">
              <a:buNone/>
              <a:defRPr sz="1482"/>
            </a:lvl7pPr>
            <a:lvl8pPr marL="4741393" indent="0">
              <a:buNone/>
              <a:defRPr sz="1482"/>
            </a:lvl8pPr>
            <a:lvl9pPr marL="5418734" indent="0">
              <a:buNone/>
              <a:defRPr sz="148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22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548640"/>
            <a:ext cx="3932237" cy="1920240"/>
          </a:xfrm>
        </p:spPr>
        <p:txBody>
          <a:bodyPr anchor="b"/>
          <a:lstStyle>
            <a:lvl1pPr>
              <a:defRPr sz="474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1184912"/>
            <a:ext cx="6172200" cy="5848350"/>
          </a:xfrm>
        </p:spPr>
        <p:txBody>
          <a:bodyPr anchor="t"/>
          <a:lstStyle>
            <a:lvl1pPr marL="0" indent="0">
              <a:buNone/>
              <a:defRPr sz="4741"/>
            </a:lvl1pPr>
            <a:lvl2pPr marL="677342" indent="0">
              <a:buNone/>
              <a:defRPr sz="4148"/>
            </a:lvl2pPr>
            <a:lvl3pPr marL="1354684" indent="0">
              <a:buNone/>
              <a:defRPr sz="3556"/>
            </a:lvl3pPr>
            <a:lvl4pPr marL="2032025" indent="0">
              <a:buNone/>
              <a:defRPr sz="2963"/>
            </a:lvl4pPr>
            <a:lvl5pPr marL="2709367" indent="0">
              <a:buNone/>
              <a:defRPr sz="2963"/>
            </a:lvl5pPr>
            <a:lvl6pPr marL="3386709" indent="0">
              <a:buNone/>
              <a:defRPr sz="2963"/>
            </a:lvl6pPr>
            <a:lvl7pPr marL="4064051" indent="0">
              <a:buNone/>
              <a:defRPr sz="2963"/>
            </a:lvl7pPr>
            <a:lvl8pPr marL="4741393" indent="0">
              <a:buNone/>
              <a:defRPr sz="2963"/>
            </a:lvl8pPr>
            <a:lvl9pPr marL="5418734" indent="0">
              <a:buNone/>
              <a:defRPr sz="296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468880"/>
            <a:ext cx="3932237" cy="4573906"/>
          </a:xfrm>
        </p:spPr>
        <p:txBody>
          <a:bodyPr/>
          <a:lstStyle>
            <a:lvl1pPr marL="0" indent="0">
              <a:buNone/>
              <a:defRPr sz="2370"/>
            </a:lvl1pPr>
            <a:lvl2pPr marL="677342" indent="0">
              <a:buNone/>
              <a:defRPr sz="2074"/>
            </a:lvl2pPr>
            <a:lvl3pPr marL="1354684" indent="0">
              <a:buNone/>
              <a:defRPr sz="1778"/>
            </a:lvl3pPr>
            <a:lvl4pPr marL="2032025" indent="0">
              <a:buNone/>
              <a:defRPr sz="1482"/>
            </a:lvl4pPr>
            <a:lvl5pPr marL="2709367" indent="0">
              <a:buNone/>
              <a:defRPr sz="1482"/>
            </a:lvl5pPr>
            <a:lvl6pPr marL="3386709" indent="0">
              <a:buNone/>
              <a:defRPr sz="1482"/>
            </a:lvl6pPr>
            <a:lvl7pPr marL="4064051" indent="0">
              <a:buNone/>
              <a:defRPr sz="1482"/>
            </a:lvl7pPr>
            <a:lvl8pPr marL="4741393" indent="0">
              <a:buNone/>
              <a:defRPr sz="1482"/>
            </a:lvl8pPr>
            <a:lvl9pPr marL="5418734" indent="0">
              <a:buNone/>
              <a:defRPr sz="148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702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962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438150"/>
            <a:ext cx="2628900" cy="69742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438150"/>
            <a:ext cx="7734300" cy="697420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73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438152"/>
            <a:ext cx="1051560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190750"/>
            <a:ext cx="1051560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7627622"/>
            <a:ext cx="274320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7627622"/>
            <a:ext cx="411480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7627622"/>
            <a:ext cx="274320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764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hyperlink" Target="https://www.freepngimg.com/png/1319-carrot-png-imag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07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ubtitle 2">
            <a:extLst>
              <a:ext uri="{FF2B5EF4-FFF2-40B4-BE49-F238E27FC236}">
                <a16:creationId xmlns:a16="http://schemas.microsoft.com/office/drawing/2014/main" id="{F0A46E66-3D44-12A6-3CE7-D7C6E63D21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8725" y="1077452"/>
            <a:ext cx="4458231" cy="38951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3200">
                <a:solidFill>
                  <a:schemeClr val="bg1"/>
                </a:solidFill>
                <a:cs typeface="Calibri"/>
              </a:rPr>
              <a:t>School Menu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EBD9EC-468B-0490-2F9B-75072BCB6856}"/>
              </a:ext>
            </a:extLst>
          </p:cNvPr>
          <p:cNvSpPr txBox="1"/>
          <p:nvPr/>
        </p:nvSpPr>
        <p:spPr>
          <a:xfrm>
            <a:off x="7876157" y="7008088"/>
            <a:ext cx="314859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b="1">
                <a:solidFill>
                  <a:srgbClr val="29073D"/>
                </a:solidFill>
                <a:cs typeface="Calibri"/>
              </a:rPr>
              <a:t>Changing the planet 1 plate at a time.</a:t>
            </a:r>
          </a:p>
          <a:p>
            <a:r>
              <a:rPr lang="en-GB" sz="1200" b="1">
                <a:solidFill>
                  <a:srgbClr val="29073D"/>
                </a:solidFill>
                <a:cs typeface="Calibri"/>
              </a:rPr>
              <a:t>GF DF H options available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07D6F51-C0E7-CD9F-D0C5-793751CBE1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5758872"/>
              </p:ext>
            </p:extLst>
          </p:nvPr>
        </p:nvGraphicFramePr>
        <p:xfrm>
          <a:off x="709699" y="1874696"/>
          <a:ext cx="11362900" cy="5339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2500">
                  <a:extLst>
                    <a:ext uri="{9D8B030D-6E8A-4147-A177-3AD203B41FA5}">
                      <a16:colId xmlns:a16="http://schemas.microsoft.com/office/drawing/2014/main" val="1482855463"/>
                    </a:ext>
                  </a:extLst>
                </a:gridCol>
                <a:gridCol w="2411425">
                  <a:extLst>
                    <a:ext uri="{9D8B030D-6E8A-4147-A177-3AD203B41FA5}">
                      <a16:colId xmlns:a16="http://schemas.microsoft.com/office/drawing/2014/main" val="2761404112"/>
                    </a:ext>
                  </a:extLst>
                </a:gridCol>
                <a:gridCol w="2242992">
                  <a:extLst>
                    <a:ext uri="{9D8B030D-6E8A-4147-A177-3AD203B41FA5}">
                      <a16:colId xmlns:a16="http://schemas.microsoft.com/office/drawing/2014/main" val="20340344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118996246"/>
                    </a:ext>
                  </a:extLst>
                </a:gridCol>
                <a:gridCol w="2199983">
                  <a:extLst>
                    <a:ext uri="{9D8B030D-6E8A-4147-A177-3AD203B41FA5}">
                      <a16:colId xmlns:a16="http://schemas.microsoft.com/office/drawing/2014/main" val="509949634"/>
                    </a:ext>
                  </a:extLst>
                </a:gridCol>
              </a:tblGrid>
              <a:tr h="333375">
                <a:tc>
                  <a:txBody>
                    <a:bodyPr/>
                    <a:lstStyle/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>
                          <a:solidFill>
                            <a:schemeClr val="bg1"/>
                          </a:solidFill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1147655"/>
                  </a:ext>
                </a:extLst>
              </a:tr>
              <a:tr h="158261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orbel"/>
                        </a:rPr>
                        <a:t>Chicken burger in a bun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orbe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orbel"/>
                        </a:rPr>
                        <a:t>Cheese pizza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orbe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orbel"/>
                        </a:rPr>
                        <a:t>Corn on the cob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orbe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 u="none" dirty="0">
                          <a:solidFill>
                            <a:schemeClr val="tx1"/>
                          </a:solidFill>
                          <a:latin typeface="Corbel"/>
                        </a:rPr>
                        <a:t>Cheese baguette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Beef bolognese wrap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Served with pasta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400" b="1" dirty="0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Quorn and bean quesadilla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400" b="1" dirty="0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400" b="1" i="0" u="none" strike="noStrike" noProof="0" dirty="0">
                        <a:solidFill>
                          <a:srgbClr val="000000"/>
                        </a:solidFill>
                        <a:highlight>
                          <a:srgbClr val="FFFF00"/>
                        </a:highlight>
                        <a:latin typeface="Corbel"/>
                        <a:cs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Cheese panini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Roast chicken served with  stuffing, roast potatoes, </a:t>
                      </a:r>
                      <a:r>
                        <a:rPr lang="en-US" sz="1400" b="1" i="0" u="none" strike="noStrike" noProof="0" err="1">
                          <a:solidFill>
                            <a:srgbClr val="000000"/>
                          </a:solidFill>
                          <a:latin typeface="Calibri"/>
                        </a:rPr>
                        <a:t>yorkshire</a:t>
                      </a: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 pudding, seasonal vegetables and gravy.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Quorn fillet.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>
                          <a:solidFill>
                            <a:schemeClr val="tx1"/>
                          </a:solidFill>
                          <a:latin typeface="Corbel"/>
                          <a:cs typeface="Calibri"/>
                        </a:rPr>
                        <a:t>Cumberland pork sausage served with garlic and herb wedges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>
                          <a:solidFill>
                            <a:schemeClr val="tx1"/>
                          </a:solidFill>
                          <a:latin typeface="Corbel"/>
                          <a:cs typeface="Calibri"/>
                        </a:rPr>
                        <a:t>Vegetable samosa served with mango chutney and rice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>
                        <a:solidFill>
                          <a:schemeClr val="tx1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>
                          <a:solidFill>
                            <a:schemeClr val="tx1"/>
                          </a:solidFill>
                          <a:latin typeface="Corbel"/>
                          <a:cs typeface="Calibri"/>
                        </a:rPr>
                        <a:t>Jacket potato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0">
                          <a:solidFill>
                            <a:schemeClr val="bg1"/>
                          </a:solidFill>
                          <a:latin typeface="Corbel"/>
                        </a:rPr>
                        <a:t>Fish fillet served with chips.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0">
                        <a:solidFill>
                          <a:schemeClr val="bg1"/>
                        </a:solidFill>
                        <a:latin typeface="Corbe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0">
                          <a:solidFill>
                            <a:schemeClr val="bg1"/>
                          </a:solidFill>
                          <a:latin typeface="Corbel"/>
                        </a:rPr>
                        <a:t>Quorn  strips served with chips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0">
                        <a:solidFill>
                          <a:schemeClr val="bg1"/>
                        </a:solidFill>
                        <a:latin typeface="Corbe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0">
                          <a:solidFill>
                            <a:schemeClr val="bg1"/>
                          </a:solidFill>
                          <a:latin typeface="Corbel"/>
                        </a:rPr>
                        <a:t>Chocolate brownie and a milkshake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9343631"/>
                  </a:ext>
                </a:extLst>
              </a:tr>
              <a:tr h="171450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 i="0" u="none" strike="noStrike" noProof="0">
                          <a:solidFill>
                            <a:schemeClr val="tx1"/>
                          </a:solidFill>
                          <a:latin typeface="Corbel"/>
                        </a:rPr>
                        <a:t>Ham and cheese twist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 i="0" u="none" strike="noStrike" noProof="0">
                        <a:solidFill>
                          <a:schemeClr val="tx1"/>
                        </a:solidFill>
                        <a:latin typeface="Corbe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 i="0" u="none" strike="noStrike" noProof="0">
                          <a:solidFill>
                            <a:schemeClr val="tx1"/>
                          </a:solidFill>
                          <a:latin typeface="Corbel"/>
                        </a:rPr>
                        <a:t>Halloumi fajita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 i="0" u="none" strike="noStrike" noProof="0">
                        <a:solidFill>
                          <a:schemeClr val="tx1"/>
                        </a:solidFill>
                        <a:latin typeface="Corbe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 i="0" u="none" strike="noStrike" noProof="0">
                          <a:solidFill>
                            <a:schemeClr val="tx1"/>
                          </a:solidFill>
                          <a:latin typeface="Corbel"/>
                        </a:rPr>
                        <a:t>Corn on the cob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 i="0" u="none" strike="noStrike" noProof="0">
                        <a:solidFill>
                          <a:schemeClr val="tx1"/>
                        </a:solidFill>
                        <a:latin typeface="Corbe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 i="0" u="none" strike="noStrike" noProof="0">
                          <a:solidFill>
                            <a:schemeClr val="tx1"/>
                          </a:solidFill>
                          <a:latin typeface="Corbel"/>
                        </a:rPr>
                        <a:t>Ham baguette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 i="0" u="none" strike="noStrike" noProof="0">
                        <a:solidFill>
                          <a:schemeClr val="tx1"/>
                        </a:solidFill>
                        <a:latin typeface="Corbe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Chicken tikka curry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400" b="1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Quorn meatballs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400" b="1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Rice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400" b="1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Cheese panini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Roast chicken served with stuffing, roast potatoes, </a:t>
                      </a:r>
                      <a:r>
                        <a:rPr lang="en-US" sz="1400" b="1" i="0" u="none" strike="noStrike" noProof="0" err="1">
                          <a:solidFill>
                            <a:srgbClr val="000000"/>
                          </a:solidFill>
                          <a:latin typeface="Calibri"/>
                        </a:rPr>
                        <a:t>yorkshire</a:t>
                      </a: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 pudding, seasonal vegetables and gravy.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Vegan sausage.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 u="none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Jumbo fish finger served with garlic and herb wedges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 u="none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 u="none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Beans on toast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 u="none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 u="none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Jacket potato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 u="none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>
                          <a:solidFill>
                            <a:schemeClr val="bg1"/>
                          </a:solidFill>
                          <a:latin typeface="Corbel"/>
                          <a:cs typeface="Calibri"/>
                        </a:rPr>
                        <a:t>Baked pork sausage served with chips.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>
                        <a:solidFill>
                          <a:schemeClr val="bg1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>
                          <a:solidFill>
                            <a:schemeClr val="bg1"/>
                          </a:solidFill>
                          <a:latin typeface="Corbel"/>
                          <a:cs typeface="Calibri"/>
                        </a:rPr>
                        <a:t>Quorn sausage in a bun served with chips.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>
                        <a:solidFill>
                          <a:schemeClr val="bg1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>
                          <a:solidFill>
                            <a:schemeClr val="bg1"/>
                          </a:solidFill>
                          <a:latin typeface="Corbel"/>
                          <a:cs typeface="Calibri"/>
                        </a:rPr>
                        <a:t>Ice cream and a milkshake.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90475"/>
                  </a:ext>
                </a:extLst>
              </a:tr>
              <a:tr h="166134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400" b="1" dirty="0"/>
                        <a:t>Cheeseburger in a bun</a:t>
                      </a:r>
                      <a:endParaRPr lang="en-US" dirty="0"/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US" sz="1400" b="1" dirty="0"/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400" b="1" dirty="0"/>
                        <a:t>Quorn nugget wrap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US" sz="1400" b="1" dirty="0"/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400" b="1" dirty="0"/>
                        <a:t>Corn on the cob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US" sz="1400" b="1" dirty="0"/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400" b="1" dirty="0"/>
                        <a:t>Cheese baguette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US" sz="1400" b="1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Ham and cheese pasta bake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Quorn burger in a bun served with roasted new potatoes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Corbel"/>
                          <a:cs typeface="Calibri"/>
                        </a:rPr>
                        <a:t>Cheese panini 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Roast chicken served with stuffing, roast potatoes, </a:t>
                      </a:r>
                      <a:r>
                        <a:rPr lang="en-US" sz="1400" b="1" i="0" u="none" strike="noStrike" noProof="0" err="1">
                          <a:solidFill>
                            <a:srgbClr val="000000"/>
                          </a:solidFill>
                          <a:latin typeface="Calibri"/>
                        </a:rPr>
                        <a:t>yorkshire</a:t>
                      </a: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 pudding, seasonal vegetables and gravy.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Quorn fillet.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b="1">
                          <a:solidFill>
                            <a:schemeClr val="tx1"/>
                          </a:solidFill>
                          <a:latin typeface="Corbel"/>
                          <a:cs typeface="Calibri"/>
                        </a:rPr>
                        <a:t>Homemade pork sausage roll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>
                        <a:solidFill>
                          <a:schemeClr val="tx1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>
                          <a:solidFill>
                            <a:schemeClr val="tx1"/>
                          </a:solidFill>
                          <a:latin typeface="Corbel"/>
                          <a:cs typeface="Calibri"/>
                        </a:rPr>
                        <a:t>Cheese and tomato wheel 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>
                        <a:solidFill>
                          <a:schemeClr val="tx1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>
                          <a:solidFill>
                            <a:schemeClr val="tx1"/>
                          </a:solidFill>
                          <a:latin typeface="Corbel"/>
                          <a:cs typeface="Calibri"/>
                        </a:rPr>
                        <a:t>Garlic and herb wedges</a:t>
                      </a:r>
                      <a:endParaRPr lang="en-GB"/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1">
                        <a:solidFill>
                          <a:schemeClr val="tx1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1">
                          <a:solidFill>
                            <a:schemeClr val="tx1"/>
                          </a:solidFill>
                          <a:latin typeface="Corbel"/>
                          <a:cs typeface="Calibri"/>
                        </a:rPr>
                        <a:t>Jacket potato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0" dirty="0">
                          <a:solidFill>
                            <a:schemeClr val="bg1"/>
                          </a:solidFill>
                          <a:latin typeface="Corbel"/>
                        </a:rPr>
                        <a:t>Chicken chunks served with chips.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0" dirty="0">
                        <a:solidFill>
                          <a:schemeClr val="bg1"/>
                        </a:solidFill>
                        <a:latin typeface="Corbe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0" dirty="0">
                          <a:solidFill>
                            <a:schemeClr val="bg1"/>
                          </a:solidFill>
                          <a:latin typeface="Corbel"/>
                        </a:rPr>
                        <a:t>Buttermilk Quorn  served with chips.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400" b="0" dirty="0">
                        <a:solidFill>
                          <a:schemeClr val="bg1"/>
                        </a:solidFill>
                        <a:latin typeface="Corbe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400" b="0" dirty="0">
                          <a:solidFill>
                            <a:schemeClr val="bg1"/>
                          </a:solidFill>
                          <a:latin typeface="Corbel"/>
                        </a:rPr>
                        <a:t>Mini </a:t>
                      </a:r>
                      <a:r>
                        <a:rPr lang="en-GB" sz="1400" b="0" dirty="0" err="1">
                          <a:solidFill>
                            <a:schemeClr val="bg1"/>
                          </a:solidFill>
                          <a:latin typeface="Corbel"/>
                        </a:rPr>
                        <a:t>do'nut</a:t>
                      </a:r>
                      <a:r>
                        <a:rPr lang="en-GB" sz="1400" b="0" dirty="0">
                          <a:solidFill>
                            <a:schemeClr val="bg1"/>
                          </a:solidFill>
                          <a:latin typeface="Corbel"/>
                        </a:rPr>
                        <a:t> and a milk shake.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4969445"/>
                  </a:ext>
                </a:extLst>
              </a:tr>
            </a:tbl>
          </a:graphicData>
        </a:graphic>
      </p:graphicFrame>
      <p:pic>
        <p:nvPicPr>
          <p:cNvPr id="3" name="Picture 43" descr="Pizza | Free Stock Photo | Illustration of a slice of pizza with ...">
            <a:extLst>
              <a:ext uri="{FF2B5EF4-FFF2-40B4-BE49-F238E27FC236}">
                <a16:creationId xmlns:a16="http://schemas.microsoft.com/office/drawing/2014/main" id="{DAD9AC2B-CDA3-0097-D132-D2B8774A99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4162" y="6926214"/>
            <a:ext cx="1776684" cy="1300224"/>
          </a:xfrm>
          <a:prstGeom prst="rect">
            <a:avLst/>
          </a:prstGeom>
        </p:spPr>
      </p:pic>
      <p:pic>
        <p:nvPicPr>
          <p:cNvPr id="5" name="Picture 44" descr="Kostenlose Vektorgrafik: Hamburger, Cheeseburger, Burger - Kostenloses ...">
            <a:extLst>
              <a:ext uri="{FF2B5EF4-FFF2-40B4-BE49-F238E27FC236}">
                <a16:creationId xmlns:a16="http://schemas.microsoft.com/office/drawing/2014/main" id="{5B09EB23-8177-AC4F-3F89-011E8912C3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2016" y="7102148"/>
            <a:ext cx="1277109" cy="842706"/>
          </a:xfrm>
          <a:prstGeom prst="rect">
            <a:avLst/>
          </a:prstGeom>
        </p:spPr>
      </p:pic>
      <p:pic>
        <p:nvPicPr>
          <p:cNvPr id="12" name="Picture 42" descr="Strawberries | Free Stock Photo | Illustration of strawberries | # 14129">
            <a:extLst>
              <a:ext uri="{FF2B5EF4-FFF2-40B4-BE49-F238E27FC236}">
                <a16:creationId xmlns:a16="http://schemas.microsoft.com/office/drawing/2014/main" id="{50D44335-6DB6-A29F-D50B-40331774CD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980" y="7011685"/>
            <a:ext cx="1419630" cy="1135334"/>
          </a:xfrm>
          <a:prstGeom prst="rect">
            <a:avLst/>
          </a:prstGeom>
        </p:spPr>
      </p:pic>
      <p:pic>
        <p:nvPicPr>
          <p:cNvPr id="16" name="Picture 46" descr="A picture containing orange, vegetable&#10;&#10;Description automatically generated">
            <a:extLst>
              <a:ext uri="{FF2B5EF4-FFF2-40B4-BE49-F238E27FC236}">
                <a16:creationId xmlns:a16="http://schemas.microsoft.com/office/drawing/2014/main" id="{293473C2-9413-4F36-DA8B-367A799D66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rot="6600000">
            <a:off x="10147515" y="-76729"/>
            <a:ext cx="1626124" cy="17565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D465D46-B508-B79F-C289-A26990B32A66}"/>
              </a:ext>
            </a:extLst>
          </p:cNvPr>
          <p:cNvSpPr txBox="1"/>
          <p:nvPr/>
        </p:nvSpPr>
        <p:spPr>
          <a:xfrm>
            <a:off x="342134" y="2141780"/>
            <a:ext cx="398315" cy="1631216"/>
          </a:xfrm>
          <a:prstGeom prst="rect">
            <a:avLst/>
          </a:prstGeom>
          <a:solidFill>
            <a:srgbClr val="FFC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solidFill>
                  <a:srgbClr val="FFFFFF"/>
                </a:solidFill>
                <a:cs typeface="Calibri"/>
              </a:rPr>
              <a:t>W</a:t>
            </a:r>
          </a:p>
          <a:p>
            <a:r>
              <a:rPr lang="en-GB" sz="2000">
                <a:solidFill>
                  <a:srgbClr val="FFFFFF"/>
                </a:solidFill>
                <a:cs typeface="Calibri"/>
              </a:rPr>
              <a:t>E</a:t>
            </a:r>
          </a:p>
          <a:p>
            <a:r>
              <a:rPr lang="en-GB" sz="2000">
                <a:solidFill>
                  <a:srgbClr val="FFFFFF"/>
                </a:solidFill>
                <a:cs typeface="Calibri"/>
              </a:rPr>
              <a:t>E</a:t>
            </a:r>
          </a:p>
          <a:p>
            <a:r>
              <a:rPr lang="en-GB" sz="2000">
                <a:solidFill>
                  <a:srgbClr val="FFFFFF"/>
                </a:solidFill>
                <a:cs typeface="Calibri"/>
              </a:rPr>
              <a:t>K</a:t>
            </a:r>
          </a:p>
          <a:p>
            <a:r>
              <a:rPr lang="en-GB" sz="2000">
                <a:solidFill>
                  <a:srgbClr val="FFFFFF"/>
                </a:solidFill>
                <a:cs typeface="Calibri"/>
              </a:rPr>
              <a:t>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4FD17CD-999A-32EC-CE58-78C3C0F4167F}"/>
              </a:ext>
            </a:extLst>
          </p:cNvPr>
          <p:cNvSpPr txBox="1"/>
          <p:nvPr/>
        </p:nvSpPr>
        <p:spPr>
          <a:xfrm>
            <a:off x="342134" y="3848768"/>
            <a:ext cx="398315" cy="1631216"/>
          </a:xfrm>
          <a:prstGeom prst="rect">
            <a:avLst/>
          </a:prstGeom>
          <a:solidFill>
            <a:srgbClr val="FFC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solidFill>
                  <a:srgbClr val="FFFFFF"/>
                </a:solidFill>
                <a:cs typeface="Calibri"/>
              </a:rPr>
              <a:t>W</a:t>
            </a:r>
          </a:p>
          <a:p>
            <a:r>
              <a:rPr lang="en-GB" sz="2000">
                <a:solidFill>
                  <a:srgbClr val="FFFFFF"/>
                </a:solidFill>
                <a:cs typeface="Calibri"/>
              </a:rPr>
              <a:t>E</a:t>
            </a:r>
          </a:p>
          <a:p>
            <a:r>
              <a:rPr lang="en-GB" sz="2000">
                <a:solidFill>
                  <a:srgbClr val="FFFFFF"/>
                </a:solidFill>
                <a:cs typeface="Calibri"/>
              </a:rPr>
              <a:t>E</a:t>
            </a:r>
          </a:p>
          <a:p>
            <a:r>
              <a:rPr lang="en-GB" sz="2000">
                <a:solidFill>
                  <a:srgbClr val="FFFFFF"/>
                </a:solidFill>
                <a:cs typeface="Calibri"/>
              </a:rPr>
              <a:t>K</a:t>
            </a:r>
          </a:p>
          <a:p>
            <a:r>
              <a:rPr lang="en-GB" sz="2000">
                <a:solidFill>
                  <a:srgbClr val="FFFFFF"/>
                </a:solidFill>
                <a:cs typeface="Calibri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E07A181-49D5-AB58-C767-AEB026BEF585}"/>
              </a:ext>
            </a:extLst>
          </p:cNvPr>
          <p:cNvSpPr txBox="1"/>
          <p:nvPr/>
        </p:nvSpPr>
        <p:spPr>
          <a:xfrm>
            <a:off x="342134" y="5555757"/>
            <a:ext cx="398315" cy="1631216"/>
          </a:xfrm>
          <a:prstGeom prst="rect">
            <a:avLst/>
          </a:prstGeom>
          <a:solidFill>
            <a:srgbClr val="FFC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solidFill>
                  <a:srgbClr val="FFFFFF"/>
                </a:solidFill>
                <a:cs typeface="Calibri"/>
              </a:rPr>
              <a:t>W</a:t>
            </a:r>
          </a:p>
          <a:p>
            <a:r>
              <a:rPr lang="en-GB" sz="2000">
                <a:solidFill>
                  <a:srgbClr val="FFFFFF"/>
                </a:solidFill>
                <a:cs typeface="Calibri"/>
              </a:rPr>
              <a:t>E</a:t>
            </a:r>
          </a:p>
          <a:p>
            <a:r>
              <a:rPr lang="en-GB" sz="2000">
                <a:solidFill>
                  <a:srgbClr val="FFFFFF"/>
                </a:solidFill>
                <a:cs typeface="Calibri"/>
              </a:rPr>
              <a:t>E</a:t>
            </a:r>
          </a:p>
          <a:p>
            <a:r>
              <a:rPr lang="en-GB" sz="2000">
                <a:solidFill>
                  <a:srgbClr val="FFFFFF"/>
                </a:solidFill>
                <a:cs typeface="Calibri"/>
              </a:rPr>
              <a:t>K</a:t>
            </a:r>
          </a:p>
          <a:p>
            <a:r>
              <a:rPr lang="en-GB" sz="2000">
                <a:solidFill>
                  <a:srgbClr val="FFFFFF"/>
                </a:solidFill>
                <a:cs typeface="Calibri"/>
              </a:rPr>
              <a:t>3</a:t>
            </a: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386AFA01-853B-D526-6E55-0654722D8D46}"/>
              </a:ext>
            </a:extLst>
          </p:cNvPr>
          <p:cNvSpPr txBox="1"/>
          <p:nvPr/>
        </p:nvSpPr>
        <p:spPr>
          <a:xfrm flipH="1">
            <a:off x="8340066" y="1320500"/>
            <a:ext cx="1853781" cy="415498"/>
          </a:xfrm>
          <a:prstGeom prst="rect">
            <a:avLst/>
          </a:prstGeom>
          <a:solidFill>
            <a:srgbClr val="29073D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b="1">
                <a:solidFill>
                  <a:schemeClr val="bg1"/>
                </a:solidFill>
                <a:cs typeface="Calibri"/>
              </a:rPr>
              <a:t>Meat and </a:t>
            </a:r>
            <a:r>
              <a:rPr lang="en-GB" sz="1100" b="1">
                <a:solidFill>
                  <a:schemeClr val="bg1"/>
                </a:solidFill>
                <a:cs typeface="Calibri"/>
              </a:rPr>
              <a:t>fruit</a:t>
            </a:r>
            <a:r>
              <a:rPr lang="en-GB" sz="1000" b="1">
                <a:solidFill>
                  <a:schemeClr val="bg1"/>
                </a:solidFill>
                <a:cs typeface="Calibri"/>
              </a:rPr>
              <a:t> supplied by a local butcher and greengrocer.</a:t>
            </a:r>
            <a:endParaRPr lang="en-GB" sz="1800" b="1">
              <a:solidFill>
                <a:schemeClr val="bg1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3ECE3B-3CE6-A616-A084-BA7045468621}"/>
              </a:ext>
            </a:extLst>
          </p:cNvPr>
          <p:cNvSpPr txBox="1"/>
          <p:nvPr/>
        </p:nvSpPr>
        <p:spPr>
          <a:xfrm>
            <a:off x="1565460" y="7162968"/>
            <a:ext cx="2340634" cy="276999"/>
          </a:xfrm>
          <a:prstGeom prst="rect">
            <a:avLst/>
          </a:prstGeom>
          <a:solidFill>
            <a:srgbClr val="29073D"/>
          </a:solidFill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>
                <a:solidFill>
                  <a:schemeClr val="bg1"/>
                </a:solidFill>
                <a:latin typeface="Corbel"/>
                <a:ea typeface="Calibri"/>
                <a:cs typeface="Calibri"/>
              </a:rPr>
              <a:t>Salad bar available  3 days a week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AB7F1A5-3FD2-7FEF-CF5C-3B8EC137C088}"/>
              </a:ext>
            </a:extLst>
          </p:cNvPr>
          <p:cNvSpPr txBox="1"/>
          <p:nvPr/>
        </p:nvSpPr>
        <p:spPr>
          <a:xfrm>
            <a:off x="2184020" y="1589568"/>
            <a:ext cx="2110596" cy="276999"/>
          </a:xfrm>
          <a:prstGeom prst="rect">
            <a:avLst/>
          </a:prstGeom>
          <a:solidFill>
            <a:srgbClr val="29073D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>
                <a:solidFill>
                  <a:srgbClr val="FFFFFF"/>
                </a:solidFill>
                <a:latin typeface="Corbel"/>
                <a:ea typeface="Calibri"/>
                <a:cs typeface="Calibri"/>
              </a:rPr>
              <a:t>Fresh fruit available everyday</a:t>
            </a:r>
            <a:endParaRPr lang="en-GB" sz="1200">
              <a:solidFill>
                <a:srgbClr val="FFFFFF"/>
              </a:solidFill>
              <a:latin typeface="Corbel"/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805DB36-BD2B-AD9B-8A15-841915B90B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4593" y="294415"/>
            <a:ext cx="8276591" cy="777527"/>
          </a:xfrm>
        </p:spPr>
        <p:txBody>
          <a:bodyPr>
            <a:normAutofit fontScale="90000"/>
          </a:bodyPr>
          <a:lstStyle/>
          <a:p>
            <a:r>
              <a:rPr lang="en-GB" sz="4000" err="1">
                <a:solidFill>
                  <a:schemeClr val="accent6">
                    <a:lumMod val="76000"/>
                  </a:schemeClr>
                </a:solidFill>
                <a:latin typeface="Jumble"/>
                <a:ea typeface="Calibri Light"/>
                <a:cs typeface="Calibri Light"/>
              </a:rPr>
              <a:t>Purford</a:t>
            </a:r>
            <a:r>
              <a:rPr lang="en-GB" sz="4000">
                <a:solidFill>
                  <a:schemeClr val="accent6">
                    <a:lumMod val="76000"/>
                  </a:schemeClr>
                </a:solidFill>
                <a:latin typeface="Jumble"/>
                <a:ea typeface="Calibri Light"/>
                <a:cs typeface="Calibri Light"/>
              </a:rPr>
              <a:t> Green school and nursery</a:t>
            </a:r>
            <a:endParaRPr lang="en-GB" sz="4000">
              <a:solidFill>
                <a:schemeClr val="accent6">
                  <a:lumMod val="76000"/>
                </a:schemeClr>
              </a:solidFill>
              <a:latin typeface="Jumble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35A026-CA90-B534-4CC5-7131E5FC9C6E}"/>
              </a:ext>
            </a:extLst>
          </p:cNvPr>
          <p:cNvSpPr txBox="1"/>
          <p:nvPr/>
        </p:nvSpPr>
        <p:spPr>
          <a:xfrm>
            <a:off x="6098925" y="7271003"/>
            <a:ext cx="2812178" cy="81433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pic>
        <p:nvPicPr>
          <p:cNvPr id="8" name="Picture 7" descr="A plate of pasta with red and yellow peppers&#10;&#10;AI-generated content may be incorrect.">
            <a:extLst>
              <a:ext uri="{FF2B5EF4-FFF2-40B4-BE49-F238E27FC236}">
                <a16:creationId xmlns:a16="http://schemas.microsoft.com/office/drawing/2014/main" id="{A27481BB-AD89-124E-DD0D-EFB8CBF029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33697" y="7166214"/>
            <a:ext cx="1211440" cy="95357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" name="Picture 19" descr="A bowl of vegetables and a bell pepper&#10;&#10;AI-generated content may be incorrect.">
            <a:extLst>
              <a:ext uri="{FF2B5EF4-FFF2-40B4-BE49-F238E27FC236}">
                <a16:creationId xmlns:a16="http://schemas.microsoft.com/office/drawing/2014/main" id="{37BEB267-3140-1E04-FC10-8C3F36F47C5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5642" y="138023"/>
            <a:ext cx="1633757" cy="1673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7373C850808B746AA3F2318581BBF2D" ma:contentTypeVersion="13" ma:contentTypeDescription="Create a new document." ma:contentTypeScope="" ma:versionID="6d3ba797a773d3812ab3e27b792058d7">
  <xsd:schema xmlns:xsd="http://www.w3.org/2001/XMLSchema" xmlns:xs="http://www.w3.org/2001/XMLSchema" xmlns:p="http://schemas.microsoft.com/office/2006/metadata/properties" xmlns:ns2="a5931af7-3b80-4a9c-8940-9ddf123c3451" xmlns:ns3="50552641-553a-469e-8e42-87e18666ddc8" targetNamespace="http://schemas.microsoft.com/office/2006/metadata/properties" ma:root="true" ma:fieldsID="d67e36cde5f986697f80866f6691dd87" ns2:_="" ns3:_="">
    <xsd:import namespace="a5931af7-3b80-4a9c-8940-9ddf123c3451"/>
    <xsd:import namespace="50552641-553a-469e-8e42-87e18666ddc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931af7-3b80-4a9c-8940-9ddf123c345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6196b84-4668-4ed6-abd8-ae9b1463bd9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552641-553a-469e-8e42-87e18666ddc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a05568b-fab5-4ee7-8f90-ac2818019c36}" ma:internalName="TaxCatchAll" ma:showField="CatchAllData" ma:web="50552641-553a-469e-8e42-87e18666ddc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552641-553a-469e-8e42-87e18666ddc8" xsi:nil="true"/>
    <lcf76f155ced4ddcb4097134ff3c332f xmlns="a5931af7-3b80-4a9c-8940-9ddf123c345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688FBFD-C4B3-4E4B-8071-14A85B7F90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38B7F49-62F5-4951-96D0-30FAC78904BE}"/>
</file>

<file path=customXml/itemProps3.xml><?xml version="1.0" encoding="utf-8"?>
<ds:datastoreItem xmlns:ds="http://schemas.openxmlformats.org/officeDocument/2006/customXml" ds:itemID="{50FF7356-7467-44A3-8A0D-C51E4D20ED33}">
  <ds:schemaRefs>
    <ds:schemaRef ds:uri="186c6925-1530-4865-af5f-fac5dba95c5e"/>
    <ds:schemaRef ds:uri="2e0cec67-8e99-4809-b204-2e21c5f4143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303</Words>
  <Application>Microsoft Office PowerPoint</Application>
  <PresentationFormat>Custom</PresentationFormat>
  <Paragraphs>105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Corbel</vt:lpstr>
      <vt:lpstr>Jumble</vt:lpstr>
      <vt:lpstr>Office Theme</vt:lpstr>
      <vt:lpstr>Purford Green school and nursery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Shannon Barden</dc:creator>
  <cp:lastModifiedBy>Amanda Dodd</cp:lastModifiedBy>
  <cp:revision>1</cp:revision>
  <cp:lastPrinted>2023-07-17T12:13:22Z</cp:lastPrinted>
  <dcterms:created xsi:type="dcterms:W3CDTF">2022-12-19T10:26:02Z</dcterms:created>
  <dcterms:modified xsi:type="dcterms:W3CDTF">2026-03-10T11:48:27Z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0x01010087373C850808B746AA3F2318581BBF2D</vt:lpwstr>
  </property>
  <property fmtid="{D5CDD505-2E9C-101B-9397-08002B2CF9AE}" pid="3" name="MediaServiceImageTags">
    <vt:lpwstr/>
  </property>
</Properties>
</file>